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1A3E"/>
    <a:srgbClr val="92C6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89" autoAdjust="0"/>
    <p:restoredTop sz="94660"/>
  </p:normalViewPr>
  <p:slideViewPr>
    <p:cSldViewPr snapToGrid="0">
      <p:cViewPr varScale="1">
        <p:scale>
          <a:sx n="50" d="100"/>
          <a:sy n="50" d="100"/>
        </p:scale>
        <p:origin x="7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media/image13.jpeg>
</file>

<file path=ppt/theme/theme1.xml><?xml version="1.0" encoding="utf-8"?>
<a:theme xmlns:a="http://schemas.openxmlformats.org/drawingml/2006/main" name="Solent LEP 2018 PowerPoint Theme Larg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lent LEP 2018 PowerPoint Theme Large" id="{82EE9549-47DF-4890-8C2A-0EB16420DF17}" vid="{F7A050C6-AF98-43F4-997C-8F7295D0D54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Solent LEP 2018 PowerPoint Theme (Widescreen)</Template>
  <TotalTime>1626</TotalTime>
  <Words>733</Words>
  <Application>Microsoft Office PowerPoint</Application>
  <PresentationFormat>Widescreen</PresentationFormat>
  <Paragraphs>87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Solent LEP 2018 PowerPoint Theme Large</vt:lpstr>
      <vt:lpstr>PowerPoint Presentation</vt:lpstr>
      <vt:lpstr>Setting the Context</vt:lpstr>
      <vt:lpstr> </vt:lpstr>
      <vt:lpstr>What support is available?</vt:lpstr>
      <vt:lpstr>Key Information: Large Projects &amp; Programmes</vt:lpstr>
      <vt:lpstr>Key Information: High Growth Start Ups</vt:lpstr>
      <vt:lpstr>Key Information: SME Expansion</vt:lpstr>
      <vt:lpstr>PowerPoint Presentation</vt:lpstr>
      <vt:lpstr>Solent Growth Hub</vt:lpstr>
      <vt:lpstr>Enterprise Advisor Network</vt:lpstr>
      <vt:lpstr>Questions?</vt:lpstr>
    </vt:vector>
  </TitlesOfParts>
  <Company>Portsmouth City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Baker, Stuart</dc:creator>
  <cp:lastModifiedBy>Cloud, Kate</cp:lastModifiedBy>
  <cp:revision>142</cp:revision>
  <cp:lastPrinted>2018-05-16T15:49:53Z</cp:lastPrinted>
  <dcterms:created xsi:type="dcterms:W3CDTF">2018-05-16T09:58:28Z</dcterms:created>
  <dcterms:modified xsi:type="dcterms:W3CDTF">2019-11-06T07:54:42Z</dcterms:modified>
</cp:coreProperties>
</file>